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1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235825" cy="10331450"/>
  <p:notesSz cx="6735763" cy="9866313"/>
  <p:defaultTextStyle>
    <a:defPPr>
      <a:defRPr lang="ja-JP"/>
    </a:defPPr>
    <a:lvl1pPr marL="0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1pPr>
    <a:lvl2pPr marL="479055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2pPr>
    <a:lvl3pPr marL="958110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3pPr>
    <a:lvl4pPr marL="1437166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4pPr>
    <a:lvl5pPr marL="1916220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5pPr>
    <a:lvl6pPr marL="2395274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6pPr>
    <a:lvl7pPr marL="2874329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7pPr>
    <a:lvl8pPr marL="3353385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8pPr>
    <a:lvl9pPr marL="3832440" algn="l" defTabSz="958110" rtl="0" eaLnBrk="1" latinLnBrk="0" hangingPunct="1">
      <a:defRPr kumimoji="1" sz="18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iiriki" initials="k" lastIdx="1" clrIdx="0">
    <p:extLst>
      <p:ext uri="{19B8F6BF-5375-455C-9EA6-DF929625EA0E}">
        <p15:presenceInfo xmlns:p15="http://schemas.microsoft.com/office/powerpoint/2012/main" userId="kamiiri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B3B3B"/>
    <a:srgbClr val="FFFF81"/>
    <a:srgbClr val="CC0404"/>
    <a:srgbClr val="540000"/>
    <a:srgbClr val="A20000"/>
    <a:srgbClr val="FF552D"/>
    <a:srgbClr val="FF5A33"/>
    <a:srgbClr val="FFFFA7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3" autoAdjust="0"/>
  </p:normalViewPr>
  <p:slideViewPr>
    <p:cSldViewPr snapToGrid="0">
      <p:cViewPr>
        <p:scale>
          <a:sx n="85" d="100"/>
          <a:sy n="85" d="100"/>
        </p:scale>
        <p:origin x="1920" y="-12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6" y="3"/>
            <a:ext cx="2918831" cy="49502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86CF3D76-5601-4146-BF0C-06567EE1ED5B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8"/>
            <a:ext cx="2918831" cy="495028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6" y="9371288"/>
            <a:ext cx="2918831" cy="495028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7853EC3C-3CFF-4482-B7D0-606DD7B19D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29447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18831" cy="49502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3"/>
            <a:ext cx="2918831" cy="495029"/>
          </a:xfrm>
          <a:prstGeom prst="rect">
            <a:avLst/>
          </a:prstGeom>
        </p:spPr>
        <p:txBody>
          <a:bodyPr vert="horz" lIns="91394" tIns="45697" rIns="91394" bIns="45697" rtlCol="0"/>
          <a:lstStyle>
            <a:lvl1pPr algn="r">
              <a:defRPr sz="1200"/>
            </a:lvl1pPr>
          </a:lstStyle>
          <a:p>
            <a:fld id="{AA20EFD8-4F0F-40CB-915E-5391E3A9CFEC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3488"/>
            <a:ext cx="23288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4" tIns="45697" rIns="91394" bIns="4569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6"/>
            <a:ext cx="5388610" cy="3884861"/>
          </a:xfrm>
          <a:prstGeom prst="rect">
            <a:avLst/>
          </a:prstGeom>
        </p:spPr>
        <p:txBody>
          <a:bodyPr vert="horz" lIns="91394" tIns="45697" rIns="91394" bIns="4569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8"/>
            <a:ext cx="2918831" cy="495028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8"/>
            <a:ext cx="2918831" cy="495028"/>
          </a:xfrm>
          <a:prstGeom prst="rect">
            <a:avLst/>
          </a:prstGeom>
        </p:spPr>
        <p:txBody>
          <a:bodyPr vert="horz" lIns="91394" tIns="45697" rIns="91394" bIns="45697" rtlCol="0" anchor="b"/>
          <a:lstStyle>
            <a:lvl1pPr algn="r">
              <a:defRPr sz="1200"/>
            </a:lvl1pPr>
          </a:lstStyle>
          <a:p>
            <a:fld id="{4A9D0D79-BBB8-4225-819E-53FEBAD95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1703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1pPr>
    <a:lvl2pPr marL="479055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2pPr>
    <a:lvl3pPr marL="958110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3pPr>
    <a:lvl4pPr marL="1437166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4pPr>
    <a:lvl5pPr marL="1916220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5pPr>
    <a:lvl6pPr marL="2395274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6pPr>
    <a:lvl7pPr marL="2874329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7pPr>
    <a:lvl8pPr marL="3353385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8pPr>
    <a:lvl9pPr marL="3832440" algn="l" defTabSz="958110" rtl="0" eaLnBrk="1" latinLnBrk="0" hangingPunct="1">
      <a:defRPr kumimoji="1" sz="12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03450" y="1233488"/>
            <a:ext cx="23288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4952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478" y="1694083"/>
            <a:ext cx="5426869" cy="3596876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478" y="5426405"/>
            <a:ext cx="5426869" cy="2494375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011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994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78138" y="542879"/>
            <a:ext cx="1560225" cy="875542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462" y="542880"/>
            <a:ext cx="4590227" cy="87554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68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8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696" y="2579733"/>
            <a:ext cx="6240899" cy="4295293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696" y="6858458"/>
            <a:ext cx="6240899" cy="2260004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46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74" y="2755056"/>
            <a:ext cx="3075226" cy="65552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3137" y="2755056"/>
            <a:ext cx="3075226" cy="655520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1674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74" y="2533677"/>
            <a:ext cx="3060152" cy="12439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574" y="3777579"/>
            <a:ext cx="3060152" cy="55446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3138" y="2533679"/>
            <a:ext cx="3075227" cy="12438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3138" y="3777579"/>
            <a:ext cx="3075227" cy="554464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43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05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" y="688766"/>
            <a:ext cx="2333554" cy="2410667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227" y="1492323"/>
            <a:ext cx="3663137" cy="734680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272" y="3099436"/>
            <a:ext cx="2333554" cy="5739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630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72" y="688763"/>
            <a:ext cx="2333554" cy="2410672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75227" y="1492323"/>
            <a:ext cx="3663137" cy="734680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272" y="3099437"/>
            <a:ext cx="2333554" cy="57396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76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1576" y="551012"/>
            <a:ext cx="6240899" cy="1996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576" y="2755056"/>
            <a:ext cx="6240899" cy="6555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7463" y="9575726"/>
            <a:ext cx="1628061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C7CA2D6-2836-4DA7-9DA2-F74AEC391362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6869" y="9575726"/>
            <a:ext cx="2442091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4412" y="9575726"/>
            <a:ext cx="1628061" cy="5500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E5287-1276-47E1-9D48-E9B2CD6223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698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  <p:sldLayoutId id="2147484439" r:id="rId8"/>
    <p:sldLayoutId id="2147484440" r:id="rId9"/>
    <p:sldLayoutId id="2147484441" r:id="rId10"/>
    <p:sldLayoutId id="214748444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1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AEED83D8-A74F-4882-8D77-902B56F29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0" t="5341"/>
          <a:stretch/>
        </p:blipFill>
        <p:spPr>
          <a:xfrm>
            <a:off x="-16619" y="-10335"/>
            <a:ext cx="7249558" cy="493324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" b="16558"/>
          <a:stretch/>
        </p:blipFill>
        <p:spPr>
          <a:xfrm>
            <a:off x="3454410" y="3225498"/>
            <a:ext cx="3781416" cy="1689978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90148" y="6624688"/>
            <a:ext cx="1785371" cy="457137"/>
          </a:xfrm>
          <a:prstGeom prst="roundRect">
            <a:avLst/>
          </a:prstGeom>
          <a:solidFill>
            <a:srgbClr val="2F5597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b="1" dirty="0"/>
              <a:t>1</a:t>
            </a:r>
            <a:r>
              <a:rPr lang="ja-JP" altLang="en-US" sz="1500" b="1" dirty="0"/>
              <a:t>日職場体験</a:t>
            </a:r>
            <a:endParaRPr lang="en-US" altLang="ja-JP" sz="1500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51231" y="6410070"/>
            <a:ext cx="500911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 </a:t>
            </a:r>
            <a:r>
              <a:rPr lang="ja-JP" altLang="en-US" sz="1600" spc="5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ja-JP" altLang="en-US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</a:t>
            </a:r>
            <a:r>
              <a:rPr lang="en-US" altLang="ja-JP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en-US" altLang="ja-JP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15</a:t>
            </a:r>
            <a:r>
              <a:rPr lang="ja-JP" altLang="en-US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en-US" altLang="ja-JP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</a:t>
            </a:r>
            <a:r>
              <a:rPr lang="en-US" altLang="ja-JP" sz="1600" spc="13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          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  2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22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火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90148" y="5774895"/>
            <a:ext cx="1774673" cy="446321"/>
          </a:xfrm>
          <a:prstGeom prst="roundRect">
            <a:avLst/>
          </a:prstGeom>
          <a:solidFill>
            <a:srgbClr val="2F5597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500" b="1" dirty="0"/>
              <a:t>WEB</a:t>
            </a:r>
            <a:r>
              <a:rPr lang="ja-JP" altLang="en-US" sz="1500" b="1" dirty="0"/>
              <a:t>半日職場体験</a:t>
            </a:r>
            <a:endParaRPr lang="en-US" altLang="ja-JP" sz="15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35034" y="6984712"/>
            <a:ext cx="5406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 </a:t>
            </a:r>
            <a:r>
              <a:rPr lang="ja-JP" altLang="en-US" sz="1600" spc="7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場所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：コーアガス日本 本社 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鹿児島市宇宿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2-1-13)</a:t>
            </a:r>
          </a:p>
        </p:txBody>
      </p:sp>
      <p:sp>
        <p:nvSpPr>
          <p:cNvPr id="26" name="円形吹き出し 25"/>
          <p:cNvSpPr/>
          <p:nvPr/>
        </p:nvSpPr>
        <p:spPr>
          <a:xfrm>
            <a:off x="153684" y="7972610"/>
            <a:ext cx="1821835" cy="647724"/>
          </a:xfrm>
          <a:prstGeom prst="wedgeEllipseCallout">
            <a:avLst>
              <a:gd name="adj1" fmla="val 66301"/>
              <a:gd name="adj2" fmla="val 482"/>
            </a:avLst>
          </a:prstGeom>
          <a:solidFill>
            <a:srgbClr val="2F5597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b="1" dirty="0"/>
              <a:t>こんな方にオススメ♪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50489" y="7952405"/>
            <a:ext cx="3544331" cy="738664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spc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 自分自身のスキルアップをしたい方</a:t>
            </a:r>
            <a:endParaRPr lang="en-US" altLang="ja-JP" sz="1400" spc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spc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 働くイメージを掴みたい方</a:t>
            </a:r>
            <a:endParaRPr lang="en-US" altLang="ja-JP" sz="1400" spc="1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spc="1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● エネルギー業界に興味がある方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52570" y="8716666"/>
            <a:ext cx="5120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solidFill>
                  <a:srgbClr val="CC040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400" dirty="0">
                <a:solidFill>
                  <a:srgbClr val="CC0404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ご不明点等ございましたら、お気軽にお問い合わせ下さい！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396117" y="9033614"/>
            <a:ext cx="3311760" cy="272195"/>
          </a:xfrm>
          <a:prstGeom prst="rect">
            <a:avLst/>
          </a:prstGeom>
          <a:solidFill>
            <a:srgbClr val="C00000">
              <a:alpha val="8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</a:rPr>
              <a:t>お申し込み</a:t>
            </a:r>
            <a:endParaRPr lang="en-US" altLang="ja-JP" sz="1500" b="1" dirty="0">
              <a:solidFill>
                <a:schemeClr val="bg1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715433" y="9033614"/>
            <a:ext cx="3223952" cy="272194"/>
          </a:xfrm>
          <a:prstGeom prst="rect">
            <a:avLst/>
          </a:prstGeom>
          <a:solidFill>
            <a:srgbClr val="C00000">
              <a:alpha val="8196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</a:rPr>
              <a:t>お問い合わせ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394584" y="9305808"/>
            <a:ext cx="3313293" cy="8627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chemeClr val="tx1"/>
                </a:solidFill>
              </a:rPr>
              <a:t>マイナビ</a:t>
            </a:r>
            <a:r>
              <a:rPr lang="en-US" altLang="ja-JP" sz="1500" b="1" dirty="0">
                <a:solidFill>
                  <a:schemeClr val="tx1"/>
                </a:solidFill>
              </a:rPr>
              <a:t>2023</a:t>
            </a:r>
          </a:p>
          <a:p>
            <a:r>
              <a:rPr lang="ja-JP" altLang="en-US" sz="1500" b="1" dirty="0">
                <a:solidFill>
                  <a:schemeClr val="tx1"/>
                </a:solidFill>
              </a:rPr>
              <a:t>　　又は</a:t>
            </a:r>
            <a:endParaRPr lang="en-US" altLang="ja-JP" sz="1500" b="1" dirty="0">
              <a:solidFill>
                <a:schemeClr val="tx1"/>
              </a:solidFill>
            </a:endParaRPr>
          </a:p>
          <a:p>
            <a:r>
              <a:rPr lang="ja-JP" altLang="en-US" sz="1500" b="1" dirty="0">
                <a:solidFill>
                  <a:schemeClr val="tx1"/>
                </a:solidFill>
              </a:rPr>
              <a:t>リクナビ</a:t>
            </a:r>
            <a:r>
              <a:rPr lang="en-US" altLang="ja-JP" sz="1500" b="1" dirty="0">
                <a:solidFill>
                  <a:schemeClr val="tx1"/>
                </a:solidFill>
              </a:rPr>
              <a:t>2023</a:t>
            </a:r>
            <a:endParaRPr lang="ja-JP" altLang="en-US" sz="1500" b="1" dirty="0">
              <a:solidFill>
                <a:schemeClr val="tx1"/>
              </a:solidFill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3715433" y="9304607"/>
            <a:ext cx="3223952" cy="863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500" b="1" dirty="0">
                <a:solidFill>
                  <a:schemeClr val="tx1"/>
                </a:solidFill>
              </a:rPr>
              <a:t>Tel</a:t>
            </a:r>
            <a:r>
              <a:rPr lang="ja-JP" altLang="en-US" sz="1500" b="1" dirty="0">
                <a:solidFill>
                  <a:schemeClr val="tx1"/>
                </a:solidFill>
              </a:rPr>
              <a:t>　 </a:t>
            </a:r>
            <a:r>
              <a:rPr lang="en-US" altLang="ja-JP" sz="1500" b="1" dirty="0">
                <a:solidFill>
                  <a:schemeClr val="tx1"/>
                </a:solidFill>
              </a:rPr>
              <a:t>: 099-257-8812</a:t>
            </a:r>
          </a:p>
          <a:p>
            <a:r>
              <a:rPr lang="en-US" altLang="ja-JP" sz="1500" b="1" dirty="0">
                <a:solidFill>
                  <a:schemeClr val="tx1"/>
                </a:solidFill>
              </a:rPr>
              <a:t>Mail : soumu-hr@koagas-n.co.jp</a:t>
            </a:r>
          </a:p>
          <a:p>
            <a:r>
              <a:rPr lang="ja-JP" altLang="en-US" sz="1500" b="1" dirty="0">
                <a:solidFill>
                  <a:schemeClr val="tx1"/>
                </a:solidFill>
              </a:rPr>
              <a:t>担当</a:t>
            </a:r>
            <a:r>
              <a:rPr lang="en-US" altLang="ja-JP" sz="1500" b="1" dirty="0">
                <a:solidFill>
                  <a:schemeClr val="tx1"/>
                </a:solidFill>
              </a:rPr>
              <a:t>: </a:t>
            </a:r>
            <a:r>
              <a:rPr lang="ja-JP" altLang="en-US" sz="1500" b="1" dirty="0">
                <a:solidFill>
                  <a:schemeClr val="tx1"/>
                </a:solidFill>
              </a:rPr>
              <a:t>総務課　上入來 ・橋口　</a:t>
            </a: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25" y="4954509"/>
            <a:ext cx="704482" cy="68664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94" b="14862"/>
          <a:stretch/>
        </p:blipFill>
        <p:spPr>
          <a:xfrm>
            <a:off x="-35587" y="3086751"/>
            <a:ext cx="2176314" cy="18444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7" t="5501" r="3840" b="2822"/>
          <a:stretch/>
        </p:blipFill>
        <p:spPr>
          <a:xfrm>
            <a:off x="4762338" y="-21265"/>
            <a:ext cx="2473487" cy="2190506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41" y="4984189"/>
            <a:ext cx="4755359" cy="61978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2051231" y="5704884"/>
            <a:ext cx="5009116" cy="2476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 </a:t>
            </a:r>
            <a:r>
              <a:rPr lang="ja-JP" altLang="en-US" sz="1600" spc="7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日時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ja-JP" altLang="en-US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令和</a:t>
            </a:r>
            <a:r>
              <a:rPr lang="en-US" altLang="ja-JP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4</a:t>
            </a:r>
            <a:r>
              <a:rPr lang="ja-JP" altLang="en-US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年</a:t>
            </a:r>
            <a:r>
              <a:rPr lang="en-US" altLang="ja-JP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18</a:t>
            </a:r>
            <a:r>
              <a:rPr lang="ja-JP" altLang="en-US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en-US" altLang="ja-JP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lang="en-US" altLang="ja-JP" sz="1600" spc="13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 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14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～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16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00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2051230" y="5981845"/>
            <a:ext cx="5166429" cy="31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○ </a:t>
            </a:r>
            <a:r>
              <a:rPr lang="ja-JP" altLang="en-US" sz="1600" spc="7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場所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：</a:t>
            </a:r>
            <a:r>
              <a:rPr lang="en-US" altLang="ja-JP" sz="1600" spc="1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WEB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lang="en-US" altLang="ja-JP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ZOOM</a:t>
            </a:r>
            <a:r>
              <a:rPr lang="ja-JP" altLang="en-US" sz="16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使用）★全国どこでも参加可能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618114" y="7436936"/>
            <a:ext cx="4522915" cy="314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⇒</a:t>
            </a:r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受付締切は、リクナビ</a:t>
            </a:r>
            <a:r>
              <a:rPr lang="en-US" altLang="ja-JP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</a:t>
            </a:r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27</a:t>
            </a:r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en-US" altLang="ja-JP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木</a:t>
            </a:r>
            <a:r>
              <a:rPr lang="en-US" altLang="ja-JP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</a:p>
          <a:p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 マイナビ</a:t>
            </a:r>
            <a:r>
              <a:rPr lang="en-US" altLang="ja-JP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2</a:t>
            </a:r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月</a:t>
            </a:r>
            <a:r>
              <a:rPr lang="en-US" altLang="ja-JP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11</a:t>
            </a:r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日</a:t>
            </a:r>
            <a:r>
              <a:rPr lang="en-US" altLang="ja-JP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(</a:t>
            </a:r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</a:t>
            </a:r>
            <a:r>
              <a:rPr lang="en-US" altLang="ja-JP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)</a:t>
            </a:r>
            <a:r>
              <a:rPr lang="ja-JP" altLang="en-US" sz="1400" spc="5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です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A4A4C01-0D71-4FE6-871C-42ED9FA85C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22" y="9514443"/>
            <a:ext cx="622171" cy="62217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6CD3EAC-0135-48A5-9BD1-11057947876E}"/>
              </a:ext>
            </a:extLst>
          </p:cNvPr>
          <p:cNvSpPr txBox="1"/>
          <p:nvPr/>
        </p:nvSpPr>
        <p:spPr>
          <a:xfrm>
            <a:off x="1908722" y="9290915"/>
            <a:ext cx="587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マイナビ</a:t>
            </a:r>
            <a:endParaRPr kumimoji="1" lang="en-US" altLang="ja-JP" sz="9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44116C-C35C-4DCC-A772-734E348A3832}"/>
              </a:ext>
            </a:extLst>
          </p:cNvPr>
          <p:cNvSpPr txBox="1"/>
          <p:nvPr/>
        </p:nvSpPr>
        <p:spPr>
          <a:xfrm>
            <a:off x="2796221" y="9294188"/>
            <a:ext cx="5877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/>
              <a:t>リクナビ</a:t>
            </a:r>
            <a:endParaRPr kumimoji="1" lang="ja-JP" altLang="en-US" sz="800" b="1" dirty="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F0FC0B1-69F5-4B4B-BA71-0C4D8FB69E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65" y="9515779"/>
            <a:ext cx="622171" cy="62217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6FFCCC8-53D0-4C65-B299-19E3B09A237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1895">
            <a:off x="5603702" y="7864407"/>
            <a:ext cx="1213556" cy="109305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3FBC85-91D6-4016-9B6D-FE957B84EEE4}"/>
              </a:ext>
            </a:extLst>
          </p:cNvPr>
          <p:cNvSpPr txBox="1"/>
          <p:nvPr/>
        </p:nvSpPr>
        <p:spPr>
          <a:xfrm>
            <a:off x="6440249" y="8033637"/>
            <a:ext cx="9282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/>
              <a:t>コーアガス</a:t>
            </a:r>
            <a:endParaRPr kumimoji="1" lang="en-US" altLang="ja-JP" sz="700" b="1" dirty="0"/>
          </a:p>
          <a:p>
            <a:r>
              <a:rPr kumimoji="1" lang="ja-JP" altLang="en-US" sz="700" b="1" dirty="0"/>
              <a:t>公式キャラクター</a:t>
            </a:r>
            <a:endParaRPr kumimoji="1" lang="en-US" altLang="ja-JP" sz="700" b="1" dirty="0"/>
          </a:p>
          <a:p>
            <a:r>
              <a:rPr kumimoji="1" lang="ja-JP" altLang="en-US" sz="700" b="1" dirty="0"/>
              <a:t>太助＆忠助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24" y="1704425"/>
            <a:ext cx="6899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>
                <a:ln w="28575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冬季職場体験参加者募集中♪</a:t>
            </a:r>
          </a:p>
        </p:txBody>
      </p:sp>
    </p:spTree>
    <p:extLst>
      <p:ext uri="{BB962C8B-B14F-4D97-AF65-F5344CB8AC3E}">
        <p14:creationId xmlns:p14="http://schemas.microsoft.com/office/powerpoint/2010/main" val="353857936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2457</TotalTime>
  <Words>191</Words>
  <Application>Microsoft Office PowerPoint</Application>
  <PresentationFormat>ユーザー設定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HGP創英角ﾎﾟｯﾌﾟ体</vt:lpstr>
      <vt:lpstr>HGS創英角ﾎﾟｯﾌﾟ体</vt:lpstr>
      <vt:lpstr>Calibri</vt:lpstr>
      <vt:lpstr>Calibri Light</vt:lpstr>
      <vt:lpstr>Wingdings 2</vt:lpstr>
      <vt:lpstr>HDOfficeLightV0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kamiiriki</dc:creator>
  <cp:lastModifiedBy>HP_User</cp:lastModifiedBy>
  <cp:revision>141</cp:revision>
  <cp:lastPrinted>2021-12-21T04:58:52Z</cp:lastPrinted>
  <dcterms:created xsi:type="dcterms:W3CDTF">2018-05-21T06:30:22Z</dcterms:created>
  <dcterms:modified xsi:type="dcterms:W3CDTF">2021-12-21T04:58:53Z</dcterms:modified>
</cp:coreProperties>
</file>